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compucon.co.nz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5867400"/>
            <a:ext cx="4038600" cy="685800"/>
          </a:xfrm>
        </p:spPr>
        <p:txBody>
          <a:bodyPr>
            <a:normAutofit/>
          </a:bodyPr>
          <a:lstStyle/>
          <a:p>
            <a:r>
              <a:rPr lang="en-US" altLang="zh-CN" sz="2400" dirty="0" smtClean="0"/>
              <a:t>Presented by Yuan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Wang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6477000" cy="2743200"/>
          </a:xfrm>
        </p:spPr>
        <p:txBody>
          <a:bodyPr>
            <a:normAutofit fontScale="90000"/>
          </a:bodyPr>
          <a:lstStyle/>
          <a:p>
            <a:r>
              <a:rPr lang="en-US" altLang="zh-CN" sz="4900" dirty="0" smtClean="0"/>
              <a:t>Gesture Detection </a:t>
            </a:r>
            <a:br>
              <a:rPr lang="en-US" altLang="zh-CN" sz="4900" dirty="0" smtClean="0"/>
            </a:br>
            <a:r>
              <a:rPr lang="en-US" altLang="zh-CN" sz="4900" dirty="0" smtClean="0"/>
              <a:t>in Video Surveillance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sz="3600" dirty="0" smtClean="0"/>
              <a:t>BTech451</a:t>
            </a:r>
            <a:br>
              <a:rPr lang="en-US" altLang="zh-CN" sz="3600" dirty="0" smtClean="0"/>
            </a:br>
            <a:r>
              <a:rPr lang="en-US" altLang="zh-CN" sz="3600" dirty="0" smtClean="0"/>
              <a:t>Introductory Seminar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19677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7772400" cy="3962399"/>
          </a:xfrm>
        </p:spPr>
        <p:txBody>
          <a:bodyPr>
            <a:noAutofit/>
          </a:bodyPr>
          <a:lstStyle/>
          <a:p>
            <a:r>
              <a:rPr lang="en-US" altLang="zh-CN" sz="2800" dirty="0">
                <a:ea typeface="Cambria Math" pitchFamily="18" charset="0"/>
              </a:rPr>
              <a:t>People involved </a:t>
            </a:r>
            <a:endParaRPr lang="en-US" altLang="zh-CN" sz="2800" dirty="0" smtClean="0">
              <a:ea typeface="Cambria Math" pitchFamily="18" charset="0"/>
            </a:endParaRPr>
          </a:p>
          <a:p>
            <a:endParaRPr lang="en-US" altLang="zh-CN" sz="2800" dirty="0">
              <a:ea typeface="Cambria Math" pitchFamily="18" charset="0"/>
            </a:endParaRPr>
          </a:p>
          <a:p>
            <a:r>
              <a:rPr lang="en-US" altLang="zh-CN" sz="2800" dirty="0" smtClean="0">
                <a:ea typeface="Cambria Math" pitchFamily="18" charset="0"/>
              </a:rPr>
              <a:t>About the company</a:t>
            </a:r>
          </a:p>
          <a:p>
            <a:endParaRPr lang="en-US" altLang="zh-CN" sz="2800" dirty="0">
              <a:ea typeface="Cambria Math" pitchFamily="18" charset="0"/>
            </a:endParaRPr>
          </a:p>
          <a:p>
            <a:r>
              <a:rPr lang="en-US" altLang="zh-CN" sz="2800" dirty="0" smtClean="0">
                <a:ea typeface="Cambria Math" pitchFamily="18" charset="0"/>
              </a:rPr>
              <a:t>Project description</a:t>
            </a:r>
          </a:p>
          <a:p>
            <a:pPr marL="0" indent="0">
              <a:buNone/>
            </a:pPr>
            <a:r>
              <a:rPr lang="en-US" altLang="zh-CN" sz="2800" dirty="0" smtClean="0">
                <a:ea typeface="Cambria Math" pitchFamily="18" charset="0"/>
              </a:rPr>
              <a:t> </a:t>
            </a:r>
            <a:endParaRPr lang="en-US" altLang="zh-CN" sz="2800" dirty="0">
              <a:ea typeface="Cambria Math" pitchFamily="18" charset="0"/>
            </a:endParaRPr>
          </a:p>
          <a:p>
            <a:r>
              <a:rPr lang="en-US" altLang="zh-CN" sz="2800" dirty="0" smtClean="0">
                <a:ea typeface="Cambria Math" pitchFamily="18" charset="0"/>
              </a:rPr>
              <a:t>Hope to Achieve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447800"/>
          </a:xfrm>
        </p:spPr>
        <p:txBody>
          <a:bodyPr>
            <a:normAutofit/>
          </a:bodyPr>
          <a:lstStyle/>
          <a:p>
            <a:pPr algn="ctr"/>
            <a:r>
              <a:rPr lang="en-US" altLang="zh-CN" sz="4400" dirty="0" smtClean="0"/>
              <a:t>Presentation Overview</a:t>
            </a:r>
            <a:endParaRPr lang="zh-CN" altLang="en-US" sz="4400" dirty="0"/>
          </a:p>
        </p:txBody>
      </p:sp>
    </p:spTree>
    <p:extLst>
      <p:ext uri="{BB962C8B-B14F-4D97-AF65-F5344CB8AC3E}">
        <p14:creationId xmlns:p14="http://schemas.microsoft.com/office/powerpoint/2010/main" val="64519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7772400" cy="4190999"/>
          </a:xfrm>
        </p:spPr>
        <p:txBody>
          <a:bodyPr>
            <a:noAutofit/>
          </a:bodyPr>
          <a:lstStyle/>
          <a:p>
            <a:r>
              <a:rPr lang="en-US" altLang="zh-CN" sz="2800" dirty="0"/>
              <a:t>Project </a:t>
            </a:r>
            <a:r>
              <a:rPr lang="en-US" altLang="zh-CN" sz="2800" dirty="0" smtClean="0"/>
              <a:t>Coordinator and co-supervisor</a:t>
            </a:r>
          </a:p>
          <a:p>
            <a:pPr lvl="1"/>
            <a:r>
              <a:rPr lang="en-US" altLang="zh-CN" sz="2400" dirty="0"/>
              <a:t>Prof </a:t>
            </a:r>
            <a:r>
              <a:rPr lang="en-US" altLang="zh-CN" sz="2400" dirty="0" smtClean="0"/>
              <a:t>Reinhard Klette and Prof. </a:t>
            </a:r>
            <a:r>
              <a:rPr lang="en-US" altLang="zh-CN" sz="2400" dirty="0" err="1" smtClean="0"/>
              <a:t>Zezhong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Xu</a:t>
            </a:r>
            <a:endParaRPr lang="en-US" altLang="zh-CN" sz="2400" dirty="0" smtClean="0"/>
          </a:p>
          <a:p>
            <a:pPr marL="228600" lvl="1" indent="0">
              <a:buNone/>
            </a:pPr>
            <a:endParaRPr lang="en-US" altLang="zh-CN" sz="2800" dirty="0"/>
          </a:p>
          <a:p>
            <a:r>
              <a:rPr lang="en-US" altLang="zh-CN" sz="2800" dirty="0"/>
              <a:t>Industry </a:t>
            </a:r>
            <a:r>
              <a:rPr lang="en-US" altLang="zh-CN" sz="2800" dirty="0" smtClean="0"/>
              <a:t>Coordinator</a:t>
            </a:r>
          </a:p>
          <a:p>
            <a:pPr lvl="1"/>
            <a:r>
              <a:rPr lang="en-US" altLang="zh-CN" sz="2400" dirty="0" smtClean="0"/>
              <a:t>TN Chan from </a:t>
            </a:r>
            <a:r>
              <a:rPr lang="en-US" altLang="zh-CN" sz="2400" dirty="0" err="1" smtClean="0"/>
              <a:t>Compucon</a:t>
            </a:r>
            <a:endParaRPr lang="en-US" altLang="zh-CN" sz="2400" dirty="0" smtClean="0"/>
          </a:p>
          <a:p>
            <a:pPr marL="228600" lvl="1" indent="0">
              <a:buNone/>
            </a:pPr>
            <a:endParaRPr lang="en-US" altLang="zh-CN" sz="2400" dirty="0"/>
          </a:p>
          <a:p>
            <a:r>
              <a:rPr lang="en-US" altLang="zh-CN" sz="2800" dirty="0" smtClean="0"/>
              <a:t>Students</a:t>
            </a:r>
          </a:p>
          <a:p>
            <a:pPr lvl="1"/>
            <a:r>
              <a:rPr lang="en-US" altLang="zh-CN" sz="2400" dirty="0"/>
              <a:t>Eric </a:t>
            </a:r>
            <a:r>
              <a:rPr lang="en-US" altLang="zh-CN" sz="2400" dirty="0" smtClean="0"/>
              <a:t>Song </a:t>
            </a:r>
          </a:p>
          <a:p>
            <a:pPr lvl="1"/>
            <a:r>
              <a:rPr lang="en-US" altLang="zh-CN" sz="2400" dirty="0" smtClean="0"/>
              <a:t>Yuan Wang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447800"/>
          </a:xfrm>
        </p:spPr>
        <p:txBody>
          <a:bodyPr>
            <a:normAutofit/>
          </a:bodyPr>
          <a:lstStyle/>
          <a:p>
            <a:pPr algn="ctr"/>
            <a:r>
              <a:rPr lang="en-US" altLang="zh-CN" sz="4400" dirty="0" smtClean="0"/>
              <a:t>People Involved</a:t>
            </a:r>
            <a:endParaRPr lang="zh-CN" altLang="en-US" sz="4400" dirty="0"/>
          </a:p>
        </p:txBody>
      </p:sp>
    </p:spTree>
    <p:extLst>
      <p:ext uri="{BB962C8B-B14F-4D97-AF65-F5344CB8AC3E}">
        <p14:creationId xmlns:p14="http://schemas.microsoft.com/office/powerpoint/2010/main" val="95687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7772400" cy="3124199"/>
          </a:xfrm>
        </p:spPr>
        <p:txBody>
          <a:bodyPr>
            <a:noAutofit/>
          </a:bodyPr>
          <a:lstStyle/>
          <a:p>
            <a:r>
              <a:rPr lang="en-US" altLang="zh-CN" sz="2400" dirty="0" err="1" smtClean="0"/>
              <a:t>Compucon</a:t>
            </a:r>
            <a:r>
              <a:rPr lang="en-US" altLang="zh-CN" sz="2400" dirty="0" smtClean="0"/>
              <a:t> New Zealand was established in 1992</a:t>
            </a:r>
          </a:p>
          <a:p>
            <a:r>
              <a:rPr lang="en-US" altLang="zh-CN" sz="2400" dirty="0" smtClean="0"/>
              <a:t>performed </a:t>
            </a:r>
            <a:r>
              <a:rPr lang="en-US" altLang="zh-CN" sz="2400" dirty="0"/>
              <a:t>as an Industry Partner for University of Auckland </a:t>
            </a:r>
            <a:r>
              <a:rPr lang="en-US" altLang="zh-CN" sz="2400" dirty="0" smtClean="0"/>
              <a:t>since 2002</a:t>
            </a:r>
          </a:p>
          <a:p>
            <a:r>
              <a:rPr lang="en-US" altLang="zh-CN" sz="2400" dirty="0" smtClean="0"/>
              <a:t>IP Camera </a:t>
            </a:r>
            <a:r>
              <a:rPr lang="en-US" altLang="zh-CN" sz="2400" smtClean="0"/>
              <a:t>CA1511 provided</a:t>
            </a:r>
            <a:endParaRPr lang="en-US" altLang="zh-CN" sz="2400" dirty="0" smtClean="0"/>
          </a:p>
          <a:p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sz="2400" dirty="0" smtClean="0"/>
              <a:t>		</a:t>
            </a:r>
          </a:p>
          <a:p>
            <a:pPr marL="0" indent="0">
              <a:buNone/>
            </a:pPr>
            <a:r>
              <a:rPr lang="en-US" altLang="zh-CN" sz="2400" dirty="0"/>
              <a:t>	</a:t>
            </a:r>
            <a:r>
              <a:rPr lang="en-US" altLang="zh-CN" sz="2400" dirty="0" smtClean="0"/>
              <a:t>	</a:t>
            </a:r>
            <a:r>
              <a:rPr lang="zh-CN" altLang="en-US" sz="2400" dirty="0" smtClean="0"/>
              <a:t>Homepage</a:t>
            </a:r>
            <a:r>
              <a:rPr lang="zh-CN" altLang="en-US" sz="2400" dirty="0"/>
              <a:t>: </a:t>
            </a:r>
            <a:r>
              <a:rPr lang="zh-CN" altLang="en-US" sz="2400" u="sng" dirty="0">
                <a:solidFill>
                  <a:schemeClr val="accent2"/>
                </a:solidFill>
                <a:hlinkClick r:id="rId2"/>
              </a:rPr>
              <a:t>http://www.compucon.co.nz</a:t>
            </a:r>
            <a:r>
              <a:rPr lang="zh-CN" altLang="en-US" sz="2400" u="sng" dirty="0" smtClean="0">
                <a:solidFill>
                  <a:schemeClr val="accent2"/>
                </a:solidFill>
                <a:hlinkClick r:id="rId2"/>
              </a:rPr>
              <a:t>/</a:t>
            </a:r>
            <a:endParaRPr lang="en-US" altLang="zh-CN" sz="2400" u="sng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altLang="zh-CN" sz="2400" u="sng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447800"/>
          </a:xfrm>
        </p:spPr>
        <p:txBody>
          <a:bodyPr>
            <a:normAutofit/>
          </a:bodyPr>
          <a:lstStyle/>
          <a:p>
            <a:pPr algn="l"/>
            <a:r>
              <a:rPr lang="en-US" altLang="zh-CN" sz="4400" dirty="0" smtClean="0"/>
              <a:t>        About the company</a:t>
            </a:r>
            <a:endParaRPr lang="zh-CN" altLang="en-US" sz="4400" dirty="0"/>
          </a:p>
        </p:txBody>
      </p:sp>
      <p:pic>
        <p:nvPicPr>
          <p:cNvPr id="1026" name="Picture 2" descr="C:\Users\Luf\Desktop\officebuild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310" y="838200"/>
            <a:ext cx="23495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Luf\Downloads\2008-11_acm-151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665" y="3766782"/>
            <a:ext cx="1346473" cy="122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105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7772400" cy="4495799"/>
          </a:xfrm>
        </p:spPr>
        <p:txBody>
          <a:bodyPr>
            <a:noAutofit/>
          </a:bodyPr>
          <a:lstStyle/>
          <a:p>
            <a:r>
              <a:rPr lang="en-US" altLang="zh-CN" sz="2800" dirty="0" smtClean="0">
                <a:ea typeface="Cambria Math" pitchFamily="18" charset="0"/>
              </a:rPr>
              <a:t>Goals</a:t>
            </a:r>
          </a:p>
          <a:p>
            <a:pPr lvl="1"/>
            <a:r>
              <a:rPr lang="en-US" altLang="zh-CN" sz="2400" dirty="0" smtClean="0">
                <a:ea typeface="Cambria Math" pitchFamily="18" charset="0"/>
              </a:rPr>
              <a:t>Understand selected human motion or gestures in </a:t>
            </a:r>
            <a:r>
              <a:rPr lang="en-US" altLang="zh-CN" sz="2400" dirty="0">
                <a:ea typeface="Cambria Math" pitchFamily="18" charset="0"/>
              </a:rPr>
              <a:t>surveillance</a:t>
            </a:r>
            <a:r>
              <a:rPr lang="en-US" altLang="zh-CN" sz="2400" dirty="0" smtClean="0">
                <a:ea typeface="Cambria Math" pitchFamily="18" charset="0"/>
              </a:rPr>
              <a:t> video data</a:t>
            </a:r>
          </a:p>
          <a:p>
            <a:r>
              <a:rPr lang="en-US" altLang="zh-CN" sz="2800" dirty="0" smtClean="0">
                <a:ea typeface="Cambria Math" pitchFamily="18" charset="0"/>
              </a:rPr>
              <a:t>Three steps</a:t>
            </a:r>
            <a:endParaRPr lang="en-US" altLang="zh-CN" sz="2800" dirty="0">
              <a:ea typeface="Cambria Math" pitchFamily="18" charset="0"/>
            </a:endParaRPr>
          </a:p>
          <a:p>
            <a:pPr marL="228600" lvl="1" indent="0">
              <a:buNone/>
            </a:pPr>
            <a:r>
              <a:rPr lang="en-US" altLang="zh-CN" sz="2400">
                <a:ea typeface="Cambria Math" pitchFamily="18" charset="0"/>
              </a:rPr>
              <a:t> </a:t>
            </a:r>
            <a:r>
              <a:rPr lang="en-US" altLang="zh-CN" sz="2400" smtClean="0">
                <a:ea typeface="Cambria Math" pitchFamily="18" charset="0"/>
              </a:rPr>
              <a:t>   Distinguish </a:t>
            </a:r>
            <a:r>
              <a:rPr lang="en-US" altLang="zh-CN" sz="2400" dirty="0" smtClean="0">
                <a:ea typeface="Cambria Math" pitchFamily="18" charset="0"/>
              </a:rPr>
              <a:t>foreground objects </a:t>
            </a:r>
          </a:p>
          <a:p>
            <a:pPr marL="228600" lvl="1" indent="0">
              <a:buNone/>
            </a:pPr>
            <a:r>
              <a:rPr lang="en-US" altLang="zh-CN" sz="2400" dirty="0" smtClean="0">
                <a:ea typeface="Cambria Math" pitchFamily="18" charset="0"/>
              </a:rPr>
              <a:t>	    Detect people in those objects</a:t>
            </a:r>
          </a:p>
          <a:p>
            <a:pPr marL="228600" lvl="1" indent="0">
              <a:buNone/>
            </a:pPr>
            <a:r>
              <a:rPr lang="en-US" altLang="zh-CN" sz="2400" dirty="0" smtClean="0">
                <a:ea typeface="Cambria Math" pitchFamily="18" charset="0"/>
              </a:rPr>
              <a:t>		Understand unusual movements </a:t>
            </a:r>
          </a:p>
          <a:p>
            <a:pPr lvl="8"/>
            <a:r>
              <a:rPr lang="en-US" altLang="zh-CN" sz="2200" dirty="0" smtClean="0">
                <a:ea typeface="Cambria Math" pitchFamily="18" charset="0"/>
              </a:rPr>
              <a:t>e.g. hands-up in Bank robbery</a:t>
            </a:r>
          </a:p>
          <a:p>
            <a:pPr lvl="8"/>
            <a:r>
              <a:rPr lang="en-US" altLang="zh-CN" sz="2200" dirty="0" smtClean="0">
                <a:ea typeface="Cambria Math" pitchFamily="18" charset="0"/>
              </a:rPr>
              <a:t>people laying down on ground</a:t>
            </a:r>
          </a:p>
          <a:p>
            <a:pPr lvl="8"/>
            <a:r>
              <a:rPr lang="en-US" altLang="zh-CN" sz="2200" dirty="0" smtClean="0">
                <a:ea typeface="Cambria Math" pitchFamily="18" charset="0"/>
              </a:rPr>
              <a:t>a special (defined) signal for raising alarm</a:t>
            </a:r>
            <a:endParaRPr lang="en-US" altLang="zh-CN" sz="2400" dirty="0" smtClean="0">
              <a:ea typeface="Cambria Math" pitchFamily="18" charset="0"/>
            </a:endParaRPr>
          </a:p>
          <a:p>
            <a:endParaRPr lang="en-US" altLang="zh-CN" sz="2800" dirty="0" smtClean="0">
              <a:ea typeface="Cambria Math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447800"/>
          </a:xfrm>
        </p:spPr>
        <p:txBody>
          <a:bodyPr>
            <a:normAutofit/>
          </a:bodyPr>
          <a:lstStyle/>
          <a:p>
            <a:pPr algn="ctr"/>
            <a:r>
              <a:rPr lang="en-US" altLang="zh-CN" sz="4400" dirty="0" smtClean="0">
                <a:ea typeface="Cambria Math" pitchFamily="18" charset="0"/>
              </a:rPr>
              <a:t>Project description</a:t>
            </a:r>
            <a:endParaRPr lang="en-US" altLang="zh-CN" sz="4400" dirty="0">
              <a:ea typeface="Cambria Math" pitchFamily="18" charset="0"/>
            </a:endParaRPr>
          </a:p>
        </p:txBody>
      </p:sp>
      <p:cxnSp>
        <p:nvCxnSpPr>
          <p:cNvPr id="7" name="Elbow Connector 6"/>
          <p:cNvCxnSpPr/>
          <p:nvPr/>
        </p:nvCxnSpPr>
        <p:spPr>
          <a:xfrm>
            <a:off x="1199864" y="4123331"/>
            <a:ext cx="457201" cy="2667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/>
          <p:nvPr/>
        </p:nvCxnSpPr>
        <p:spPr>
          <a:xfrm>
            <a:off x="1818566" y="4572000"/>
            <a:ext cx="457201" cy="2667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262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72400" cy="4571999"/>
          </a:xfrm>
        </p:spPr>
        <p:txBody>
          <a:bodyPr>
            <a:noAutofit/>
          </a:bodyPr>
          <a:lstStyle/>
          <a:p>
            <a:r>
              <a:rPr lang="en-US" altLang="zh-CN" sz="2800" dirty="0">
                <a:ea typeface="Cambria Math" pitchFamily="18" charset="0"/>
              </a:rPr>
              <a:t>P</a:t>
            </a:r>
            <a:r>
              <a:rPr lang="en-US" altLang="zh-CN" sz="2800" dirty="0" smtClean="0">
                <a:ea typeface="Cambria Math" pitchFamily="18" charset="0"/>
              </a:rPr>
              <a:t>roject planning </a:t>
            </a:r>
            <a:r>
              <a:rPr lang="en-US" altLang="zh-CN" sz="2800" dirty="0" smtClean="0">
                <a:ea typeface="Cambria Math" pitchFamily="18" charset="0"/>
              </a:rPr>
              <a:t>skills</a:t>
            </a:r>
            <a:endParaRPr lang="en-US" altLang="zh-CN" sz="2800" dirty="0" smtClean="0">
              <a:ea typeface="Cambria Math" pitchFamily="18" charset="0"/>
            </a:endParaRPr>
          </a:p>
          <a:p>
            <a:r>
              <a:rPr lang="en-US" altLang="zh-CN" sz="2800" dirty="0" smtClean="0">
                <a:ea typeface="Cambria Math" pitchFamily="18" charset="0"/>
              </a:rPr>
              <a:t>Working experience in industry </a:t>
            </a:r>
            <a:r>
              <a:rPr lang="en-US" altLang="zh-CN" sz="2800" dirty="0" smtClean="0">
                <a:ea typeface="Cambria Math" pitchFamily="18" charset="0"/>
              </a:rPr>
              <a:t>environment</a:t>
            </a:r>
            <a:endParaRPr lang="en-US" altLang="zh-CN" sz="2800" dirty="0" smtClean="0">
              <a:ea typeface="Cambria Math" pitchFamily="18" charset="0"/>
            </a:endParaRPr>
          </a:p>
          <a:p>
            <a:r>
              <a:rPr lang="en-US" altLang="zh-CN" sz="2800" dirty="0" smtClean="0">
                <a:ea typeface="Cambria Math" pitchFamily="18" charset="0"/>
              </a:rPr>
              <a:t>Gaining </a:t>
            </a:r>
            <a:r>
              <a:rPr lang="en-US" altLang="zh-CN" sz="2800" dirty="0">
                <a:ea typeface="Cambria Math" pitchFamily="18" charset="0"/>
              </a:rPr>
              <a:t>e</a:t>
            </a:r>
            <a:r>
              <a:rPr lang="en-US" altLang="zh-CN" sz="2800" dirty="0" smtClean="0">
                <a:ea typeface="Cambria Math" pitchFamily="18" charset="0"/>
              </a:rPr>
              <a:t>xperience with programming </a:t>
            </a:r>
          </a:p>
          <a:p>
            <a:r>
              <a:rPr lang="en-US" altLang="zh-CN" sz="2800" dirty="0" smtClean="0">
                <a:ea typeface="Cambria Math" pitchFamily="18" charset="0"/>
              </a:rPr>
              <a:t>Good application that works properly</a:t>
            </a:r>
          </a:p>
          <a:p>
            <a:endParaRPr lang="en-US" altLang="zh-CN" sz="2800" dirty="0" smtClean="0">
              <a:ea typeface="Cambria Math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447800"/>
          </a:xfrm>
        </p:spPr>
        <p:txBody>
          <a:bodyPr>
            <a:normAutofit/>
          </a:bodyPr>
          <a:lstStyle/>
          <a:p>
            <a:pPr algn="ctr"/>
            <a:r>
              <a:rPr lang="en-US" altLang="zh-CN" sz="4400" dirty="0" smtClean="0"/>
              <a:t>Hope to Achieve</a:t>
            </a:r>
            <a:endParaRPr lang="zh-CN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72696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294</TotalTime>
  <Words>109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Composite</vt:lpstr>
      <vt:lpstr>Gesture Detection  in Video Surveillance  BTech451 Introductory Seminar</vt:lpstr>
      <vt:lpstr>Presentation Overview</vt:lpstr>
      <vt:lpstr>People Involved</vt:lpstr>
      <vt:lpstr>        About the company</vt:lpstr>
      <vt:lpstr>Project description</vt:lpstr>
      <vt:lpstr>Hope to Achieve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BTech451 Introduction Seminar</dc:title>
  <dc:creator>Luf</dc:creator>
  <cp:lastModifiedBy>Luf</cp:lastModifiedBy>
  <cp:revision>35</cp:revision>
  <dcterms:created xsi:type="dcterms:W3CDTF">2013-03-26T01:16:03Z</dcterms:created>
  <dcterms:modified xsi:type="dcterms:W3CDTF">2013-03-26T03:22:22Z</dcterms:modified>
</cp:coreProperties>
</file>